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317" r:id="rId3"/>
    <p:sldId id="318" r:id="rId4"/>
    <p:sldId id="256" r:id="rId5"/>
    <p:sldId id="258" r:id="rId6"/>
    <p:sldId id="259" r:id="rId7"/>
    <p:sldId id="262" r:id="rId8"/>
    <p:sldId id="264" r:id="rId9"/>
    <p:sldId id="266" r:id="rId10"/>
    <p:sldId id="267" r:id="rId11"/>
    <p:sldId id="268" r:id="rId12"/>
    <p:sldId id="269" r:id="rId13"/>
    <p:sldId id="270" r:id="rId14"/>
    <p:sldId id="271" r:id="rId15"/>
    <p:sldId id="274" r:id="rId16"/>
    <p:sldId id="299" r:id="rId17"/>
    <p:sldId id="316" r:id="rId18"/>
    <p:sldId id="300" r:id="rId19"/>
    <p:sldId id="301" r:id="rId20"/>
    <p:sldId id="303" r:id="rId21"/>
    <p:sldId id="304" r:id="rId22"/>
    <p:sldId id="305" r:id="rId23"/>
    <p:sldId id="306" r:id="rId24"/>
    <p:sldId id="302" r:id="rId25"/>
    <p:sldId id="308" r:id="rId26"/>
    <p:sldId id="307" r:id="rId27"/>
    <p:sldId id="296" r:id="rId28"/>
    <p:sldId id="309" r:id="rId29"/>
    <p:sldId id="315" r:id="rId30"/>
    <p:sldId id="310" r:id="rId31"/>
    <p:sldId id="311" r:id="rId32"/>
    <p:sldId id="312" r:id="rId33"/>
    <p:sldId id="313" r:id="rId34"/>
    <p:sldId id="31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8"/>
    <p:restoredTop sz="94663"/>
  </p:normalViewPr>
  <p:slideViewPr>
    <p:cSldViewPr snapToGrid="0" snapToObjects="1">
      <p:cViewPr>
        <p:scale>
          <a:sx n="107" d="100"/>
          <a:sy n="107" d="100"/>
        </p:scale>
        <p:origin x="45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94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sign.activeside.net/cyclic-and-linear-thinking" TargetMode="External"/><Relationship Id="rId5" Type="http://schemas.openxmlformats.org/officeDocument/2006/relationships/hyperlink" Target="http://design.activeside.net/why-designers-should-seek-complexity"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261074" y="1259530"/>
            <a:ext cx="12020347" cy="5003956"/>
            <a:chOff x="3763525" y="3443419"/>
            <a:chExt cx="5469408" cy="1526546"/>
          </a:xfrm>
        </p:grpSpPr>
        <p:pic>
          <p:nvPicPr>
            <p:cNvPr id="213" name="Google Shape;213;p31"/>
            <p:cNvPicPr preferRelativeResize="0"/>
            <p:nvPr/>
          </p:nvPicPr>
          <p:blipFill rotWithShape="1">
            <a:blip r:embed="rId3">
              <a:alphaModFix/>
            </a:blip>
            <a:srcRect/>
            <a:stretch/>
          </p:blipFill>
          <p:spPr>
            <a:xfrm>
              <a:off x="3788233" y="3587565"/>
              <a:ext cx="3058422" cy="920039"/>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6806815" y="3443419"/>
              <a:ext cx="2426118" cy="1515075"/>
            </a:xfrm>
            <a:prstGeom prst="rect">
              <a:avLst/>
            </a:prstGeom>
            <a:noFill/>
            <a:ln>
              <a:noFill/>
            </a:ln>
          </p:spPr>
        </p:pic>
        <p:sp>
          <p:nvSpPr>
            <p:cNvPr id="215" name="Google Shape;215;p31"/>
            <p:cNvSpPr/>
            <p:nvPr/>
          </p:nvSpPr>
          <p:spPr>
            <a:xfrm>
              <a:off x="3763525" y="4772790"/>
              <a:ext cx="3002179" cy="197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5"/>
                </a:rPr>
                <a:t>http://design.activeside.net/why-designers-should-seek-complexity</a:t>
              </a:r>
              <a:r>
                <a:rPr lang="en-US" sz="18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6"/>
                </a:rPr>
                <a:t>http://design.activeside.net/cyclic-and-linear-thinking</a:t>
              </a:r>
              <a:r>
                <a:rPr lang="en-US" sz="1800">
                  <a:solidFill>
                    <a:schemeClr val="dk1"/>
                  </a:solidFill>
                  <a:latin typeface="Calibri"/>
                  <a:ea typeface="Calibri"/>
                  <a:cs typeface="Calibri"/>
                  <a:sym typeface="Calibri"/>
                </a:rPr>
                <a:t> </a:t>
              </a:r>
              <a:endParaRPr/>
            </a:p>
          </p:txBody>
        </p:sp>
      </p:grpSp>
      <p:sp>
        <p:nvSpPr>
          <p:cNvPr id="216" name="Google Shape;216;p31"/>
          <p:cNvSpPr/>
          <p:nvPr/>
        </p:nvSpPr>
        <p:spPr>
          <a:xfrm>
            <a:off x="1718072" y="230068"/>
            <a:ext cx="6721622" cy="523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Steve Jobs on Complexity&lt;-&gt;Simplicity: </a:t>
            </a:r>
            <a:endParaRPr/>
          </a:p>
        </p:txBody>
      </p:sp>
    </p:spTree>
    <p:extLst>
      <p:ext uri="{BB962C8B-B14F-4D97-AF65-F5344CB8AC3E}">
        <p14:creationId xmlns:p14="http://schemas.microsoft.com/office/powerpoint/2010/main" val="385880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Arrow 5">
            <a:extLst>
              <a:ext uri="{FF2B5EF4-FFF2-40B4-BE49-F238E27FC236}">
                <a16:creationId xmlns:a16="http://schemas.microsoft.com/office/drawing/2014/main" id="{966379F3-9FA9-4443-8AA7-46FC187E9857}"/>
              </a:ext>
            </a:extLst>
          </p:cNvPr>
          <p:cNvSpPr/>
          <p:nvPr/>
        </p:nvSpPr>
        <p:spPr>
          <a:xfrm rot="1789656">
            <a:off x="5416816" y="1847962"/>
            <a:ext cx="2265910" cy="389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6792600" y="1803813"/>
            <a:ext cx="3412802" cy="155892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Cloud 9">
            <a:extLst>
              <a:ext uri="{FF2B5EF4-FFF2-40B4-BE49-F238E27FC236}">
                <a16:creationId xmlns:a16="http://schemas.microsoft.com/office/drawing/2014/main" id="{4985BC63-387D-6A43-8AEA-5B1D9A96E24E}"/>
              </a:ext>
            </a:extLst>
          </p:cNvPr>
          <p:cNvSpPr/>
          <p:nvPr/>
        </p:nvSpPr>
        <p:spPr>
          <a:xfrm>
            <a:off x="3927344" y="893916"/>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47933" y="2384103"/>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861074" y="2016031"/>
            <a:ext cx="170258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EC2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9410741" y="3216352"/>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codeDeploy</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3832451" y="373784"/>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GitHub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875" y="2294075"/>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5"/>
          <a:stretch>
            <a:fillRect/>
          </a:stretch>
        </p:blipFill>
        <p:spPr>
          <a:xfrm>
            <a:off x="5301727" y="2967809"/>
            <a:ext cx="1187973" cy="689791"/>
          </a:xfrm>
          <a:prstGeom prst="rect">
            <a:avLst/>
          </a:prstGeom>
        </p:spPr>
      </p:pic>
      <p:pic>
        <p:nvPicPr>
          <p:cNvPr id="15" name="Picture 14">
            <a:extLst>
              <a:ext uri="{FF2B5EF4-FFF2-40B4-BE49-F238E27FC236}">
                <a16:creationId xmlns:a16="http://schemas.microsoft.com/office/drawing/2014/main" id="{1263714D-766B-2E41-9EDA-1E094211CCCB}"/>
              </a:ext>
            </a:extLst>
          </p:cNvPr>
          <p:cNvPicPr>
            <a:picLocks noChangeAspect="1"/>
          </p:cNvPicPr>
          <p:nvPr/>
        </p:nvPicPr>
        <p:blipFill>
          <a:blip r:embed="rId6"/>
          <a:stretch>
            <a:fillRect/>
          </a:stretch>
        </p:blipFill>
        <p:spPr>
          <a:xfrm>
            <a:off x="6794179" y="1008416"/>
            <a:ext cx="1333500" cy="457200"/>
          </a:xfrm>
          <a:prstGeom prst="rect">
            <a:avLst/>
          </a:prstGeom>
        </p:spPr>
      </p:pic>
    </p:spTree>
    <p:extLst>
      <p:ext uri="{BB962C8B-B14F-4D97-AF65-F5344CB8AC3E}">
        <p14:creationId xmlns:p14="http://schemas.microsoft.com/office/powerpoint/2010/main" val="258923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474</Words>
  <Application>Microsoft Macintosh PowerPoint</Application>
  <PresentationFormat>Widescreen</PresentationFormat>
  <Paragraphs>102</Paragraphs>
  <Slides>34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Web Servers, Data Stores FireBase Chat</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PowerPoint Presentation</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5</cp:revision>
  <dcterms:created xsi:type="dcterms:W3CDTF">2019-02-25T13:00:37Z</dcterms:created>
  <dcterms:modified xsi:type="dcterms:W3CDTF">2019-02-27T23:43:15Z</dcterms:modified>
</cp:coreProperties>
</file>